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8" r:id="rId4"/>
    <p:sldId id="259" r:id="rId5"/>
    <p:sldId id="260" r:id="rId6"/>
    <p:sldId id="261" r:id="rId7"/>
    <p:sldId id="262" r:id="rId8"/>
    <p:sldId id="264" r:id="rId9"/>
    <p:sldId id="266" r:id="rId10"/>
    <p:sldId id="265" r:id="rId11"/>
    <p:sldId id="267" r:id="rId12"/>
  </p:sldIdLst>
  <p:sldSz cx="14630400" cy="8229600"/>
  <p:notesSz cx="8229600" cy="14630400"/>
  <p:embeddedFontLst>
    <p:embeddedFont>
      <p:font typeface="Arial Black" panose="020B0A04020102020204" pitchFamily="34" charset="0"/>
      <p:bold r:id="rId14"/>
    </p:embeddedFont>
    <p:embeddedFont>
      <p:font typeface="Epilogue" panose="020B0604020202020204" charset="0"/>
      <p:regular r:id="rId15"/>
    </p:embeddedFont>
    <p:embeddedFont>
      <p:font typeface="Fraunces Medium" panose="020B0604020202020204" charset="0"/>
      <p:regular r:id="rId16"/>
    </p:embeddedFont>
    <p:embeddedFont>
      <p:font typeface="Unbounde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E26"/>
    <a:srgbClr val="000D26"/>
    <a:srgbClr val="010825"/>
    <a:srgbClr val="000A3A"/>
    <a:srgbClr val="000622"/>
    <a:srgbClr val="000A32"/>
    <a:srgbClr val="010A31"/>
    <a:srgbClr val="020E40"/>
    <a:srgbClr val="010929"/>
    <a:srgbClr val="010B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BE6252-0D09-4B1C-8C8C-A76DD502780F}" v="36" dt="2024-12-21T05:50:08.5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REE LAKSHMI P G" userId="fed7f84a3a52b65f" providerId="LiveId" clId="{68BE6252-0D09-4B1C-8C8C-A76DD502780F}"/>
    <pc:docChg chg="undo redo custSel addSld delSld modSld sldOrd addSection delSection">
      <pc:chgData name="SREE LAKSHMI P G" userId="fed7f84a3a52b65f" providerId="LiveId" clId="{68BE6252-0D09-4B1C-8C8C-A76DD502780F}" dt="2024-12-28T04:59:49.758" v="1002" actId="3062"/>
      <pc:docMkLst>
        <pc:docMk/>
      </pc:docMkLst>
      <pc:sldChg chg="modSp mod">
        <pc:chgData name="SREE LAKSHMI P G" userId="fed7f84a3a52b65f" providerId="LiveId" clId="{68BE6252-0D09-4B1C-8C8C-A76DD502780F}" dt="2024-12-23T05:17:42.181" v="1000" actId="207"/>
        <pc:sldMkLst>
          <pc:docMk/>
          <pc:sldMk cId="0" sldId="257"/>
        </pc:sldMkLst>
        <pc:spChg chg="mod">
          <ac:chgData name="SREE LAKSHMI P G" userId="fed7f84a3a52b65f" providerId="LiveId" clId="{68BE6252-0D09-4B1C-8C8C-A76DD502780F}" dt="2024-12-23T04:19:49.415" v="936" actId="207"/>
          <ac:spMkLst>
            <pc:docMk/>
            <pc:sldMk cId="0" sldId="257"/>
            <ac:spMk id="4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5:17:42.181" v="1000" actId="207"/>
          <ac:spMkLst>
            <pc:docMk/>
            <pc:sldMk cId="0" sldId="257"/>
            <ac:spMk id="5" creationId="{ECF2FAD4-56F2-FBDA-BF93-FAE34985F5EE}"/>
          </ac:spMkLst>
        </pc:spChg>
        <pc:spChg chg="mod">
          <ac:chgData name="SREE LAKSHMI P G" userId="fed7f84a3a52b65f" providerId="LiveId" clId="{68BE6252-0D09-4B1C-8C8C-A76DD502780F}" dt="2024-12-23T04:24:45.683" v="977" actId="1036"/>
          <ac:spMkLst>
            <pc:docMk/>
            <pc:sldMk cId="0" sldId="257"/>
            <ac:spMk id="7" creationId="{949179F8-A05E-9CF8-A1CB-7F57D4E120B2}"/>
          </ac:spMkLst>
        </pc:spChg>
        <pc:spChg chg="mod">
          <ac:chgData name="SREE LAKSHMI P G" userId="fed7f84a3a52b65f" providerId="LiveId" clId="{68BE6252-0D09-4B1C-8C8C-A76DD502780F}" dt="2024-12-23T04:24:39.219" v="975" actId="207"/>
          <ac:spMkLst>
            <pc:docMk/>
            <pc:sldMk cId="0" sldId="257"/>
            <ac:spMk id="9" creationId="{CA9FF107-F781-52AE-5202-0C626C271C87}"/>
          </ac:spMkLst>
        </pc:spChg>
        <pc:picChg chg="mod">
          <ac:chgData name="SREE LAKSHMI P G" userId="fed7f84a3a52b65f" providerId="LiveId" clId="{68BE6252-0D09-4B1C-8C8C-A76DD502780F}" dt="2024-12-20T09:39:00.006" v="362" actId="1076"/>
          <ac:picMkLst>
            <pc:docMk/>
            <pc:sldMk cId="0" sldId="257"/>
            <ac:picMk id="2" creationId="{00000000-0000-0000-0000-000000000000}"/>
          </ac:picMkLst>
        </pc:picChg>
      </pc:sldChg>
      <pc:sldChg chg="modSp mod">
        <pc:chgData name="SREE LAKSHMI P G" userId="fed7f84a3a52b65f" providerId="LiveId" clId="{68BE6252-0D09-4B1C-8C8C-A76DD502780F}" dt="2024-12-23T05:17:33.944" v="998" actId="207"/>
        <pc:sldMkLst>
          <pc:docMk/>
          <pc:sldMk cId="0" sldId="259"/>
        </pc:sldMkLst>
        <pc:spChg chg="mod">
          <ac:chgData name="SREE LAKSHMI P G" userId="fed7f84a3a52b65f" providerId="LiveId" clId="{68BE6252-0D09-4B1C-8C8C-A76DD502780F}" dt="2024-12-23T04:25:22.909" v="979" actId="255"/>
          <ac:spMkLst>
            <pc:docMk/>
            <pc:sldMk cId="0" sldId="259"/>
            <ac:spMk id="5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4:25:13.817" v="978" actId="255"/>
          <ac:spMkLst>
            <pc:docMk/>
            <pc:sldMk cId="0" sldId="259"/>
            <ac:spMk id="8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4:25:32.354" v="980" actId="255"/>
          <ac:spMkLst>
            <pc:docMk/>
            <pc:sldMk cId="0" sldId="259"/>
            <ac:spMk id="11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4:25:39.291" v="981" actId="255"/>
          <ac:spMkLst>
            <pc:docMk/>
            <pc:sldMk cId="0" sldId="259"/>
            <ac:spMk id="14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4:25:51.382" v="983" actId="255"/>
          <ac:spMkLst>
            <pc:docMk/>
            <pc:sldMk cId="0" sldId="259"/>
            <ac:spMk id="17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4:26:08.697" v="985" actId="207"/>
          <ac:spMkLst>
            <pc:docMk/>
            <pc:sldMk cId="0" sldId="259"/>
            <ac:spMk id="19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4:25:45.453" v="982" actId="255"/>
          <ac:spMkLst>
            <pc:docMk/>
            <pc:sldMk cId="0" sldId="259"/>
            <ac:spMk id="20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5:17:33.944" v="998" actId="207"/>
          <ac:spMkLst>
            <pc:docMk/>
            <pc:sldMk cId="0" sldId="259"/>
            <ac:spMk id="21" creationId="{57576861-9E6B-01EE-5BB2-9317579E35B4}"/>
          </ac:spMkLst>
        </pc:spChg>
      </pc:sldChg>
      <pc:sldChg chg="modSp mod">
        <pc:chgData name="SREE LAKSHMI P G" userId="fed7f84a3a52b65f" providerId="LiveId" clId="{68BE6252-0D09-4B1C-8C8C-A76DD502780F}" dt="2024-12-23T05:17:25.614" v="996" actId="2085"/>
        <pc:sldMkLst>
          <pc:docMk/>
          <pc:sldMk cId="0" sldId="260"/>
        </pc:sldMkLst>
        <pc:spChg chg="mod">
          <ac:chgData name="SREE LAKSHMI P G" userId="fed7f84a3a52b65f" providerId="LiveId" clId="{68BE6252-0D09-4B1C-8C8C-A76DD502780F}" dt="2024-12-23T04:21:07.090" v="947" actId="1076"/>
          <ac:spMkLst>
            <pc:docMk/>
            <pc:sldMk cId="0" sldId="260"/>
            <ac:spMk id="2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4:21:23.725" v="948" actId="255"/>
          <ac:spMkLst>
            <pc:docMk/>
            <pc:sldMk cId="0" sldId="260"/>
            <ac:spMk id="7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4:21:59.966" v="952" actId="207"/>
          <ac:spMkLst>
            <pc:docMk/>
            <pc:sldMk cId="0" sldId="260"/>
            <ac:spMk id="8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4:21:34.963" v="949" actId="255"/>
          <ac:spMkLst>
            <pc:docMk/>
            <pc:sldMk cId="0" sldId="260"/>
            <ac:spMk id="12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4:22:22.148" v="956" actId="207"/>
          <ac:spMkLst>
            <pc:docMk/>
            <pc:sldMk cId="0" sldId="260"/>
            <ac:spMk id="13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4:21:42.276" v="950" actId="255"/>
          <ac:spMkLst>
            <pc:docMk/>
            <pc:sldMk cId="0" sldId="260"/>
            <ac:spMk id="17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4:22:09.192" v="954" actId="207"/>
          <ac:spMkLst>
            <pc:docMk/>
            <pc:sldMk cId="0" sldId="260"/>
            <ac:spMk id="18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5:17:25.614" v="996" actId="2085"/>
          <ac:spMkLst>
            <pc:docMk/>
            <pc:sldMk cId="0" sldId="260"/>
            <ac:spMk id="19" creationId="{90632482-445B-592D-FA24-0F3C2F76FBE0}"/>
          </ac:spMkLst>
        </pc:spChg>
      </pc:sldChg>
      <pc:sldChg chg="modSp mod">
        <pc:chgData name="SREE LAKSHMI P G" userId="fed7f84a3a52b65f" providerId="LiveId" clId="{68BE6252-0D09-4B1C-8C8C-A76DD502780F}" dt="2024-12-23T04:23:02.422" v="963" actId="207"/>
        <pc:sldMkLst>
          <pc:docMk/>
          <pc:sldMk cId="0" sldId="261"/>
        </pc:sldMkLst>
        <pc:spChg chg="mod">
          <ac:chgData name="SREE LAKSHMI P G" userId="fed7f84a3a52b65f" providerId="LiveId" clId="{68BE6252-0D09-4B1C-8C8C-A76DD502780F}" dt="2024-12-23T04:22:32.984" v="958" actId="207"/>
          <ac:spMkLst>
            <pc:docMk/>
            <pc:sldMk cId="0" sldId="261"/>
            <ac:spMk id="6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4:22:55" v="961" actId="255"/>
          <ac:spMkLst>
            <pc:docMk/>
            <pc:sldMk cId="0" sldId="261"/>
            <ac:spMk id="9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4:23:02.422" v="963" actId="207"/>
          <ac:spMkLst>
            <pc:docMk/>
            <pc:sldMk cId="0" sldId="261"/>
            <ac:spMk id="12" creationId="{00000000-0000-0000-0000-000000000000}"/>
          </ac:spMkLst>
        </pc:spChg>
      </pc:sldChg>
      <pc:sldChg chg="modSp mod">
        <pc:chgData name="SREE LAKSHMI P G" userId="fed7f84a3a52b65f" providerId="LiveId" clId="{68BE6252-0D09-4B1C-8C8C-A76DD502780F}" dt="2024-12-23T04:23:35.008" v="969" actId="207"/>
        <pc:sldMkLst>
          <pc:docMk/>
          <pc:sldMk cId="0" sldId="262"/>
        </pc:sldMkLst>
        <pc:spChg chg="mod">
          <ac:chgData name="SREE LAKSHMI P G" userId="fed7f84a3a52b65f" providerId="LiveId" clId="{68BE6252-0D09-4B1C-8C8C-A76DD502780F}" dt="2024-12-23T04:23:16.213" v="965" actId="207"/>
          <ac:spMkLst>
            <pc:docMk/>
            <pc:sldMk cId="0" sldId="262"/>
            <ac:spMk id="6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4:23:25.381" v="967" actId="207"/>
          <ac:spMkLst>
            <pc:docMk/>
            <pc:sldMk cId="0" sldId="262"/>
            <ac:spMk id="9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4:23:35.008" v="969" actId="207"/>
          <ac:spMkLst>
            <pc:docMk/>
            <pc:sldMk cId="0" sldId="262"/>
            <ac:spMk id="12" creationId="{00000000-0000-0000-0000-000000000000}"/>
          </ac:spMkLst>
        </pc:spChg>
      </pc:sldChg>
      <pc:sldChg chg="del">
        <pc:chgData name="SREE LAKSHMI P G" userId="fed7f84a3a52b65f" providerId="LiveId" clId="{68BE6252-0D09-4B1C-8C8C-A76DD502780F}" dt="2024-12-23T04:17:51.887" v="930" actId="47"/>
        <pc:sldMkLst>
          <pc:docMk/>
          <pc:sldMk cId="0" sldId="263"/>
        </pc:sldMkLst>
      </pc:sldChg>
      <pc:sldChg chg="addSp delSp modSp mod">
        <pc:chgData name="SREE LAKSHMI P G" userId="fed7f84a3a52b65f" providerId="LiveId" clId="{68BE6252-0D09-4B1C-8C8C-A76DD502780F}" dt="2024-12-23T05:17:07.824" v="994" actId="2085"/>
        <pc:sldMkLst>
          <pc:docMk/>
          <pc:sldMk cId="0" sldId="264"/>
        </pc:sldMkLst>
        <pc:spChg chg="mod">
          <ac:chgData name="SREE LAKSHMI P G" userId="fed7f84a3a52b65f" providerId="LiveId" clId="{68BE6252-0D09-4B1C-8C8C-A76DD502780F}" dt="2024-12-23T04:24:01.204" v="971" actId="207"/>
          <ac:spMkLst>
            <pc:docMk/>
            <pc:sldMk cId="0" sldId="264"/>
            <ac:spMk id="3" creationId="{00000000-0000-0000-0000-000000000000}"/>
          </ac:spMkLst>
        </pc:spChg>
        <pc:spChg chg="add del mod">
          <ac:chgData name="SREE LAKSHMI P G" userId="fed7f84a3a52b65f" providerId="LiveId" clId="{68BE6252-0D09-4B1C-8C8C-A76DD502780F}" dt="2024-12-23T04:23:56.738" v="970" actId="207"/>
          <ac:spMkLst>
            <pc:docMk/>
            <pc:sldMk cId="0" sldId="264"/>
            <ac:spMk id="4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5:17:07.824" v="994" actId="2085"/>
          <ac:spMkLst>
            <pc:docMk/>
            <pc:sldMk cId="0" sldId="264"/>
            <ac:spMk id="6" creationId="{1788D0DD-49A5-8936-5D2B-BC93D3FC6D56}"/>
          </ac:spMkLst>
        </pc:spChg>
        <pc:spChg chg="add mod">
          <ac:chgData name="SREE LAKSHMI P G" userId="fed7f84a3a52b65f" providerId="LiveId" clId="{68BE6252-0D09-4B1C-8C8C-A76DD502780F}" dt="2024-12-23T04:24:07.446" v="972" actId="207"/>
          <ac:spMkLst>
            <pc:docMk/>
            <pc:sldMk cId="0" sldId="264"/>
            <ac:spMk id="10" creationId="{750DF6BA-1117-DD50-E48F-47EEB17FB461}"/>
          </ac:spMkLst>
        </pc:spChg>
        <pc:graphicFrameChg chg="add mod">
          <ac:chgData name="SREE LAKSHMI P G" userId="fed7f84a3a52b65f" providerId="LiveId" clId="{68BE6252-0D09-4B1C-8C8C-A76DD502780F}" dt="2024-12-21T05:50:25.314" v="815" actId="1076"/>
          <ac:graphicFrameMkLst>
            <pc:docMk/>
            <pc:sldMk cId="0" sldId="264"/>
            <ac:graphicFrameMk id="8" creationId="{1318DBF4-3C8B-5AFB-2762-9C59F77D6387}"/>
          </ac:graphicFrameMkLst>
        </pc:graphicFrameChg>
      </pc:sldChg>
      <pc:sldChg chg="addSp delSp modSp mod ord">
        <pc:chgData name="SREE LAKSHMI P G" userId="fed7f84a3a52b65f" providerId="LiveId" clId="{68BE6252-0D09-4B1C-8C8C-A76DD502780F}" dt="2024-12-23T05:16:07.972" v="987" actId="207"/>
        <pc:sldMkLst>
          <pc:docMk/>
          <pc:sldMk cId="1839721475" sldId="265"/>
        </pc:sldMkLst>
        <pc:spChg chg="mod">
          <ac:chgData name="SREE LAKSHMI P G" userId="fed7f84a3a52b65f" providerId="LiveId" clId="{68BE6252-0D09-4B1C-8C8C-A76DD502780F}" dt="2024-12-23T04:13:10.848" v="856" actId="1076"/>
          <ac:spMkLst>
            <pc:docMk/>
            <pc:sldMk cId="1839721475" sldId="265"/>
            <ac:spMk id="2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4:15:00.857" v="914" actId="1076"/>
          <ac:spMkLst>
            <pc:docMk/>
            <pc:sldMk cId="1839721475" sldId="265"/>
            <ac:spMk id="3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4:24:17.957" v="973" actId="207"/>
          <ac:spMkLst>
            <pc:docMk/>
            <pc:sldMk cId="1839721475" sldId="265"/>
            <ac:spMk id="4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4:15:24.307" v="916" actId="1076"/>
          <ac:spMkLst>
            <pc:docMk/>
            <pc:sldMk cId="1839721475" sldId="265"/>
            <ac:spMk id="5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4:24:22.465" v="974" actId="207"/>
          <ac:spMkLst>
            <pc:docMk/>
            <pc:sldMk cId="1839721475" sldId="265"/>
            <ac:spMk id="6" creationId="{00000000-0000-0000-0000-000000000000}"/>
          </ac:spMkLst>
        </pc:spChg>
        <pc:spChg chg="mod">
          <ac:chgData name="SREE LAKSHMI P G" userId="fed7f84a3a52b65f" providerId="LiveId" clId="{68BE6252-0D09-4B1C-8C8C-A76DD502780F}" dt="2024-12-23T05:16:07.972" v="987" actId="207"/>
          <ac:spMkLst>
            <pc:docMk/>
            <pc:sldMk cId="1839721475" sldId="265"/>
            <ac:spMk id="7" creationId="{712706E9-C593-DCBB-6C72-ED39A98EBF86}"/>
          </ac:spMkLst>
        </pc:spChg>
      </pc:sldChg>
      <pc:sldChg chg="addSp delSp modSp new mod setBg">
        <pc:chgData name="SREE LAKSHMI P G" userId="fed7f84a3a52b65f" providerId="LiveId" clId="{68BE6252-0D09-4B1C-8C8C-A76DD502780F}" dt="2024-12-23T05:16:55.280" v="992" actId="171"/>
        <pc:sldMkLst>
          <pc:docMk/>
          <pc:sldMk cId="190497878" sldId="266"/>
        </pc:sldMkLst>
        <pc:spChg chg="add mod ord">
          <ac:chgData name="SREE LAKSHMI P G" userId="fed7f84a3a52b65f" providerId="LiveId" clId="{68BE6252-0D09-4B1C-8C8C-A76DD502780F}" dt="2024-12-23T05:16:55.280" v="992" actId="171"/>
          <ac:spMkLst>
            <pc:docMk/>
            <pc:sldMk cId="190497878" sldId="266"/>
            <ac:spMk id="6" creationId="{DB841B27-1310-BAF1-27DC-8E83C72303AD}"/>
          </ac:spMkLst>
        </pc:spChg>
        <pc:spChg chg="add mod">
          <ac:chgData name="SREE LAKSHMI P G" userId="fed7f84a3a52b65f" providerId="LiveId" clId="{68BE6252-0D09-4B1C-8C8C-A76DD502780F}" dt="2024-12-20T09:49:40.738" v="395" actId="2711"/>
          <ac:spMkLst>
            <pc:docMk/>
            <pc:sldMk cId="190497878" sldId="266"/>
            <ac:spMk id="9" creationId="{F7D995A2-F990-2875-7C0A-46B39179DC9A}"/>
          </ac:spMkLst>
        </pc:spChg>
        <pc:picChg chg="add mod">
          <ac:chgData name="SREE LAKSHMI P G" userId="fed7f84a3a52b65f" providerId="LiveId" clId="{68BE6252-0D09-4B1C-8C8C-A76DD502780F}" dt="2024-12-20T09:50:14.576" v="397" actId="14100"/>
          <ac:picMkLst>
            <pc:docMk/>
            <pc:sldMk cId="190497878" sldId="266"/>
            <ac:picMk id="4" creationId="{5F43F850-A8A8-2DBE-CE6A-359885B1B48E}"/>
          </ac:picMkLst>
        </pc:picChg>
      </pc:sldChg>
      <pc:sldChg chg="addSp delSp modSp new mod">
        <pc:chgData name="SREE LAKSHMI P G" userId="fed7f84a3a52b65f" providerId="LiveId" clId="{68BE6252-0D09-4B1C-8C8C-A76DD502780F}" dt="2024-12-28T04:59:49.758" v="1002" actId="3062"/>
        <pc:sldMkLst>
          <pc:docMk/>
          <pc:sldMk cId="2744760730" sldId="267"/>
        </pc:sldMkLst>
        <pc:spChg chg="add mod">
          <ac:chgData name="SREE LAKSHMI P G" userId="fed7f84a3a52b65f" providerId="LiveId" clId="{68BE6252-0D09-4B1C-8C8C-A76DD502780F}" dt="2024-12-28T04:59:49.758" v="1002" actId="3062"/>
          <ac:spMkLst>
            <pc:docMk/>
            <pc:sldMk cId="2744760730" sldId="267"/>
            <ac:spMk id="2" creationId="{EC6D88C6-1761-7765-B417-67E0833EDE48}"/>
          </ac:spMkLst>
        </pc:spChg>
        <pc:picChg chg="add mod">
          <ac:chgData name="SREE LAKSHMI P G" userId="fed7f84a3a52b65f" providerId="LiveId" clId="{68BE6252-0D09-4B1C-8C8C-A76DD502780F}" dt="2024-12-20T09:38:17.116" v="359"/>
          <ac:picMkLst>
            <pc:docMk/>
            <pc:sldMk cId="2744760730" sldId="267"/>
            <ac:picMk id="5" creationId="{00000000-0000-0000-0000-000000000000}"/>
          </ac:picMkLst>
        </pc:picChg>
      </pc:sldChg>
      <pc:sldChg chg="addSp delSp modSp new mod ord">
        <pc:chgData name="SREE LAKSHMI P G" userId="fed7f84a3a52b65f" providerId="LiveId" clId="{68BE6252-0D09-4B1C-8C8C-A76DD502780F}" dt="2024-12-23T04:19:57.282" v="937" actId="207"/>
        <pc:sldMkLst>
          <pc:docMk/>
          <pc:sldMk cId="1039401897" sldId="268"/>
        </pc:sldMkLst>
        <pc:spChg chg="add del mod">
          <ac:chgData name="SREE LAKSHMI P G" userId="fed7f84a3a52b65f" providerId="LiveId" clId="{68BE6252-0D09-4B1C-8C8C-A76DD502780F}" dt="2024-12-21T03:55:30.684" v="778" actId="1076"/>
          <ac:spMkLst>
            <pc:docMk/>
            <pc:sldMk cId="1039401897" sldId="268"/>
            <ac:spMk id="2" creationId="{782D9D29-EFD8-21A8-CDF8-37E5B8CDD8A6}"/>
          </ac:spMkLst>
        </pc:spChg>
        <pc:spChg chg="add mod">
          <ac:chgData name="SREE LAKSHMI P G" userId="fed7f84a3a52b65f" providerId="LiveId" clId="{68BE6252-0D09-4B1C-8C8C-A76DD502780F}" dt="2024-12-20T09:52:33.056" v="430"/>
          <ac:spMkLst>
            <pc:docMk/>
            <pc:sldMk cId="1039401897" sldId="268"/>
            <ac:spMk id="4" creationId="{EAD4B2AE-65DC-4C27-9B04-06834D6CC8AA}"/>
          </ac:spMkLst>
        </pc:spChg>
        <pc:spChg chg="add mod">
          <ac:chgData name="SREE LAKSHMI P G" userId="fed7f84a3a52b65f" providerId="LiveId" clId="{68BE6252-0D09-4B1C-8C8C-A76DD502780F}" dt="2024-12-23T04:19:57.282" v="937" actId="207"/>
          <ac:spMkLst>
            <pc:docMk/>
            <pc:sldMk cId="1039401897" sldId="268"/>
            <ac:spMk id="6" creationId="{6385DC2C-07E7-A013-2E38-CF735835180F}"/>
          </ac:spMkLst>
        </pc:spChg>
        <pc:picChg chg="add mod">
          <ac:chgData name="SREE LAKSHMI P G" userId="fed7f84a3a52b65f" providerId="LiveId" clId="{68BE6252-0D09-4B1C-8C8C-A76DD502780F}" dt="2024-12-21T03:57:08.027" v="788" actId="1076"/>
          <ac:picMkLst>
            <pc:docMk/>
            <pc:sldMk cId="1039401897" sldId="268"/>
            <ac:picMk id="5" creationId="{96C6603E-30BA-56CA-481A-2B884ADEC7FE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2638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431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0009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chemeClr val="bg1"/>
                </a:solidFill>
                <a:latin typeface="Arial Black" panose="020B0A04020102020204" pitchFamily="34" charset="0"/>
                <a:ea typeface="Fraunces Medium" pitchFamily="34" charset="-122"/>
                <a:cs typeface="Fraunces Medium" pitchFamily="34" charset="-120"/>
              </a:rPr>
              <a:t>The Power of Agricultural Data: Insights for Sustainable Farming</a:t>
            </a:r>
            <a:endParaRPr lang="en-US" sz="445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51665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42B4E4-A483-9823-F984-794D2267B8B1}"/>
              </a:ext>
            </a:extLst>
          </p:cNvPr>
          <p:cNvSpPr txBox="1"/>
          <p:nvPr/>
        </p:nvSpPr>
        <p:spPr>
          <a:xfrm>
            <a:off x="5410200" y="6496050"/>
            <a:ext cx="3409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SREELAKSHMI P G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(DATA ANALYTICS)</a:t>
            </a:r>
            <a:endParaRPr lang="en-IN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57209" y="256937"/>
            <a:ext cx="1071598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Epilogue" panose="020B0604020202020204" charset="0"/>
                <a:ea typeface="Unbounded" pitchFamily="34" charset="-122"/>
                <a:cs typeface="Arial" panose="020B0604020202020204" pitchFamily="34" charset="0"/>
              </a:rPr>
              <a:t>Data Sources and Methodology</a:t>
            </a:r>
            <a:endParaRPr lang="en-US" sz="4400" dirty="0">
              <a:latin typeface="Epilogue" panose="020B060402020202020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1038880" y="194629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Sources</a:t>
            </a:r>
            <a:endParaRPr lang="en-US" sz="4000" dirty="0"/>
          </a:p>
        </p:txBody>
      </p:sp>
      <p:sp>
        <p:nvSpPr>
          <p:cNvPr id="4" name="Text 2"/>
          <p:cNvSpPr/>
          <p:nvPr/>
        </p:nvSpPr>
        <p:spPr>
          <a:xfrm>
            <a:off x="486073" y="3508360"/>
            <a:ext cx="6185535" cy="3462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800" dirty="0">
                <a:solidFill>
                  <a:schemeClr val="bg1"/>
                </a:solidFill>
              </a:rPr>
              <a:t>The dataset utilized in this project has been sourced from a popular online platform known as Kaggle, which hosts a wide variety of datasets for data analysis and machine learning purposes.</a:t>
            </a:r>
          </a:p>
        </p:txBody>
      </p:sp>
      <p:sp>
        <p:nvSpPr>
          <p:cNvPr id="5" name="Text 3"/>
          <p:cNvSpPr/>
          <p:nvPr/>
        </p:nvSpPr>
        <p:spPr>
          <a:xfrm>
            <a:off x="7862411" y="19462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Methodology</a:t>
            </a:r>
            <a:endParaRPr lang="en-US" sz="4000" dirty="0"/>
          </a:p>
        </p:txBody>
      </p:sp>
      <p:sp>
        <p:nvSpPr>
          <p:cNvPr id="6" name="Text 4"/>
          <p:cNvSpPr/>
          <p:nvPr/>
        </p:nvSpPr>
        <p:spPr>
          <a:xfrm>
            <a:off x="7338178" y="2867391"/>
            <a:ext cx="6185535" cy="5284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Data preprocessing and EDA was done with the help of Jupyter notebook and various python libraries like pandas, Numpy, Matplotlib, Seaborn to name a few.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With the help of Streamlit an interactive web application was created to predict the extent of crop damage.</a:t>
            </a:r>
          </a:p>
          <a:p>
            <a:endParaRPr lang="en-US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2706E9-C593-DCBB-6C72-ED39A98EBF86}"/>
              </a:ext>
            </a:extLst>
          </p:cNvPr>
          <p:cNvSpPr/>
          <p:nvPr/>
        </p:nvSpPr>
        <p:spPr>
          <a:xfrm>
            <a:off x="12768146" y="7750098"/>
            <a:ext cx="1761893" cy="401443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39721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4630399" cy="8229600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C6D88C6-1761-7765-B417-67E0833EDE48}"/>
              </a:ext>
            </a:extLst>
          </p:cNvPr>
          <p:cNvSpPr txBox="1"/>
          <p:nvPr/>
        </p:nvSpPr>
        <p:spPr>
          <a:xfrm>
            <a:off x="1784195" y="3088888"/>
            <a:ext cx="97461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7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Thank You…</a:t>
            </a:r>
          </a:p>
        </p:txBody>
      </p:sp>
    </p:spTree>
    <p:extLst>
      <p:ext uri="{BB962C8B-B14F-4D97-AF65-F5344CB8AC3E}">
        <p14:creationId xmlns:p14="http://schemas.microsoft.com/office/powerpoint/2010/main" val="2744760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0529" y="91797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Epilogue" panose="020B0604020202020204" charset="0"/>
                <a:ea typeface="Fraunces Medium" pitchFamily="34" charset="-122"/>
                <a:cs typeface="Fraunces Medium" pitchFamily="34" charset="-120"/>
              </a:rPr>
              <a:t>Introduction</a:t>
            </a:r>
            <a:endParaRPr lang="en-US" sz="4450" dirty="0">
              <a:latin typeface="Epilogue" panose="020B060402020202020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140528" y="1945957"/>
            <a:ext cx="7556421" cy="2196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This presentation explores the potential of a vast agricultural dataset, containing 88,858 records, to drive sustainable farming practices.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F2FAD4-56F2-FBDA-BF93-FAE34985F5EE}"/>
              </a:ext>
            </a:extLst>
          </p:cNvPr>
          <p:cNvSpPr/>
          <p:nvPr/>
        </p:nvSpPr>
        <p:spPr>
          <a:xfrm>
            <a:off x="12839700" y="7791450"/>
            <a:ext cx="1714500" cy="333375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8F7AD0C5-FBBA-A06A-0CAC-0CCA87A9A61D}"/>
              </a:ext>
            </a:extLst>
          </p:cNvPr>
          <p:cNvSpPr/>
          <p:nvPr/>
        </p:nvSpPr>
        <p:spPr>
          <a:xfrm>
            <a:off x="6327814" y="32967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Epilogue" panose="020B0604020202020204" charset="0"/>
                <a:ea typeface="Fraunces Medium" pitchFamily="34" charset="-122"/>
                <a:cs typeface="Fraunces Medium" pitchFamily="34" charset="-120"/>
              </a:rPr>
              <a:t>Data Richness</a:t>
            </a:r>
            <a:endParaRPr lang="en-US" sz="2200" b="1" dirty="0">
              <a:latin typeface="Epilogue" panose="020B0604020202020204" charset="0"/>
            </a:endParaRPr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949179F8-A05E-9CF8-A1CB-7F57D4E120B2}"/>
              </a:ext>
            </a:extLst>
          </p:cNvPr>
          <p:cNvSpPr/>
          <p:nvPr/>
        </p:nvSpPr>
        <p:spPr>
          <a:xfrm>
            <a:off x="6327814" y="3779280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dataset encompasses a wealth of information, providing a comprehensive view of agricultural practices and their impact.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C2FE62D0-6559-82D6-B750-9FFA8BABC864}"/>
              </a:ext>
            </a:extLst>
          </p:cNvPr>
          <p:cNvSpPr/>
          <p:nvPr/>
        </p:nvSpPr>
        <p:spPr>
          <a:xfrm>
            <a:off x="6327814" y="52486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Epilogue" panose="020B0604020202020204" charset="0"/>
                <a:ea typeface="Fraunces Medium" pitchFamily="34" charset="-122"/>
                <a:cs typeface="Fraunces Medium" pitchFamily="34" charset="-120"/>
              </a:rPr>
              <a:t>Data Variety</a:t>
            </a:r>
            <a:endParaRPr lang="en-US" sz="2200" b="1" dirty="0">
              <a:latin typeface="Epilogue" panose="020B0604020202020204" charset="0"/>
            </a:endParaRPr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CA9FF107-F781-52AE-5202-0C626C271C87}"/>
              </a:ext>
            </a:extLst>
          </p:cNvPr>
          <p:cNvSpPr/>
          <p:nvPr/>
        </p:nvSpPr>
        <p:spPr>
          <a:xfrm>
            <a:off x="6327813" y="5971307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It includes details like crop type, soil conditions, pesticide usage, insect counts, and crop damage levels.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2D9D29-EFD8-21A8-CDF8-37E5B8CDD8A6}"/>
              </a:ext>
            </a:extLst>
          </p:cNvPr>
          <p:cNvSpPr txBox="1"/>
          <p:nvPr/>
        </p:nvSpPr>
        <p:spPr>
          <a:xfrm>
            <a:off x="84796" y="858644"/>
            <a:ext cx="82184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>
                <a:solidFill>
                  <a:schemeClr val="bg1"/>
                </a:solidFill>
                <a:latin typeface="Epilogue" panose="020B0604020202020204" charset="0"/>
              </a:rPr>
              <a:t>Objectives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D4B2AE-65DC-4C27-9B04-06834D6CC8AA}"/>
              </a:ext>
            </a:extLst>
          </p:cNvPr>
          <p:cNvSpPr/>
          <p:nvPr/>
        </p:nvSpPr>
        <p:spPr>
          <a:xfrm>
            <a:off x="12839700" y="7791450"/>
            <a:ext cx="1714500" cy="333375"/>
          </a:xfrm>
          <a:prstGeom prst="rect">
            <a:avLst/>
          </a:prstGeom>
          <a:solidFill>
            <a:srgbClr val="000D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85DC2C-07E7-A013-2E38-CF735835180F}"/>
              </a:ext>
            </a:extLst>
          </p:cNvPr>
          <p:cNvSpPr txBox="1"/>
          <p:nvPr/>
        </p:nvSpPr>
        <p:spPr>
          <a:xfrm>
            <a:off x="936703" y="2219093"/>
            <a:ext cx="712144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To </a:t>
            </a:r>
            <a:r>
              <a:rPr lang="en-US" sz="3200" b="1" dirty="0">
                <a:solidFill>
                  <a:schemeClr val="bg1"/>
                </a:solidFill>
              </a:rPr>
              <a:t>predict the extent of crop damage</a:t>
            </a:r>
            <a:r>
              <a:rPr lang="en-US" sz="3200" dirty="0">
                <a:solidFill>
                  <a:schemeClr val="bg1"/>
                </a:solidFill>
              </a:rPr>
              <a:t> based on given features to support risk assessment, resource allocation, and better crop management decisions.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To create a </a:t>
            </a:r>
            <a:r>
              <a:rPr lang="en-US" sz="3200" b="1" dirty="0">
                <a:solidFill>
                  <a:schemeClr val="bg1"/>
                </a:solidFill>
              </a:rPr>
              <a:t>Streamlit web application</a:t>
            </a:r>
            <a:r>
              <a:rPr lang="en-US" sz="3200" dirty="0">
                <a:solidFill>
                  <a:schemeClr val="bg1"/>
                </a:solidFill>
              </a:rPr>
              <a:t> to predict the extent of crop damage based on agricultural data.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C6603E-30BA-56CA-481A-2B884ADEC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3859" y="52388"/>
            <a:ext cx="6161745" cy="8124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401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8299" y="532924"/>
            <a:ext cx="13273802" cy="12111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chemeClr val="bg1"/>
                </a:solidFill>
                <a:latin typeface="Epilogue" panose="020B0604020202020204" charset="0"/>
                <a:ea typeface="Fraunces Medium" pitchFamily="34" charset="-122"/>
                <a:cs typeface="Fraunces Medium" pitchFamily="34" charset="-120"/>
              </a:rPr>
              <a:t>Key Data Dimensions: Crop, Soil, Pesticides, Insects, Seasons, Damage</a:t>
            </a:r>
            <a:endParaRPr lang="en-US" sz="3800" dirty="0">
              <a:solidFill>
                <a:schemeClr val="bg1"/>
              </a:solidFill>
              <a:latin typeface="Epilogue" panose="020B060402020202020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299" y="2131576"/>
            <a:ext cx="484465" cy="48446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78299" y="2809756"/>
            <a:ext cx="2422565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Epilogue" panose="020B0604020202020204" charset="0"/>
                <a:ea typeface="Fraunces Medium" pitchFamily="34" charset="-122"/>
                <a:cs typeface="Fraunces Medium" pitchFamily="34" charset="-120"/>
              </a:rPr>
              <a:t>Crop Type</a:t>
            </a:r>
            <a:endParaRPr lang="en-US" sz="1900" dirty="0">
              <a:latin typeface="Epilogue" panose="020B060402020202020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78299" y="3228737"/>
            <a:ext cx="3100388" cy="930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Provides insights into the diversity of crops grown and their specific requirements.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9318" y="2131576"/>
            <a:ext cx="484465" cy="4844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069318" y="2809756"/>
            <a:ext cx="2422565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Epilogue" panose="020B0604020202020204" charset="0"/>
                <a:ea typeface="Fraunces Medium" pitchFamily="34" charset="-122"/>
                <a:cs typeface="Fraunces Medium" pitchFamily="34" charset="-120"/>
              </a:rPr>
              <a:t>Soil Type</a:t>
            </a:r>
            <a:endParaRPr lang="en-US" sz="1900" dirty="0">
              <a:latin typeface="Epilogue" panose="020B060402020202020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4069318" y="3228737"/>
            <a:ext cx="3100507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Reveals the composition and properties of the soil, affecting crop growth and nutrient absorption.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0456" y="2131576"/>
            <a:ext cx="484465" cy="48446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60456" y="2809756"/>
            <a:ext cx="2422565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Epilogue" panose="020B0604020202020204" charset="0"/>
                <a:ea typeface="Fraunces Medium" pitchFamily="34" charset="-122"/>
                <a:cs typeface="Fraunces Medium" pitchFamily="34" charset="-120"/>
              </a:rPr>
              <a:t>Pesticide Usage</a:t>
            </a:r>
            <a:endParaRPr lang="en-US" sz="1900" dirty="0">
              <a:latin typeface="Epilogue" panose="020B060402020202020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7460456" y="3228737"/>
            <a:ext cx="3100507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Offers data on the types and amounts of pesticides applied, influencing crop health and environmental impact.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51594" y="2131576"/>
            <a:ext cx="484465" cy="48446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851594" y="2809756"/>
            <a:ext cx="2422565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Epilogue" panose="020B0604020202020204" charset="0"/>
                <a:ea typeface="Fraunces Medium" pitchFamily="34" charset="-122"/>
                <a:cs typeface="Fraunces Medium" pitchFamily="34" charset="-120"/>
              </a:rPr>
              <a:t>Insect Counts</a:t>
            </a:r>
            <a:endParaRPr lang="en-US" sz="1900" dirty="0">
              <a:latin typeface="Epilogue" panose="020B0604020202020204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10851594" y="3228737"/>
            <a:ext cx="3100507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Identifies insect populations, indicating potential pest outbreaks and the need for control measures.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8299" y="5050274"/>
            <a:ext cx="484465" cy="48446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78299" y="5728454"/>
            <a:ext cx="2422565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Epilogue" panose="020B0604020202020204" charset="0"/>
                <a:ea typeface="Fraunces Medium" pitchFamily="34" charset="-122"/>
                <a:cs typeface="Fraunces Medium" pitchFamily="34" charset="-120"/>
              </a:rPr>
              <a:t>Seasonal Effects</a:t>
            </a:r>
            <a:endParaRPr lang="en-US" sz="1900" dirty="0">
              <a:latin typeface="Epilogue" panose="020B0604020202020204" charset="0"/>
            </a:endParaRPr>
          </a:p>
        </p:txBody>
      </p:sp>
      <p:sp>
        <p:nvSpPr>
          <p:cNvPr id="17" name="Text 10"/>
          <p:cNvSpPr/>
          <p:nvPr/>
        </p:nvSpPr>
        <p:spPr>
          <a:xfrm>
            <a:off x="678299" y="6147435"/>
            <a:ext cx="3100388" cy="1550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Captures the influence of different seasons on crop growth and yield, revealing seasonal patterns and challenges.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69318" y="5050274"/>
            <a:ext cx="484465" cy="484465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4069318" y="5728454"/>
            <a:ext cx="2422565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Epilogue" panose="020B0604020202020204" charset="0"/>
                <a:ea typeface="Fraunces Medium" pitchFamily="34" charset="-122"/>
                <a:cs typeface="Fraunces Medium" pitchFamily="34" charset="-120"/>
              </a:rPr>
              <a:t>Crop Damage Levels</a:t>
            </a:r>
            <a:endParaRPr lang="en-US" sz="1900" dirty="0">
              <a:latin typeface="Epilogue" panose="020B0604020202020204" charset="0"/>
            </a:endParaRPr>
          </a:p>
        </p:txBody>
      </p:sp>
      <p:sp>
        <p:nvSpPr>
          <p:cNvPr id="20" name="Text 12"/>
          <p:cNvSpPr/>
          <p:nvPr/>
        </p:nvSpPr>
        <p:spPr>
          <a:xfrm>
            <a:off x="4069318" y="6147435"/>
            <a:ext cx="3100507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Indicates the extent of crop damage from pests, diseases, and other factors, highlighting areas for improvement.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7576861-9E6B-01EE-5BB2-9317579E35B4}"/>
              </a:ext>
            </a:extLst>
          </p:cNvPr>
          <p:cNvSpPr/>
          <p:nvPr/>
        </p:nvSpPr>
        <p:spPr>
          <a:xfrm>
            <a:off x="12839700" y="7791450"/>
            <a:ext cx="1714500" cy="333375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22794" y="594657"/>
            <a:ext cx="122745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Epilogue" panose="020B0604020202020204" charset="0"/>
                <a:ea typeface="Fraunces Medium" pitchFamily="34" charset="-122"/>
                <a:cs typeface="Fraunces Medium" pitchFamily="34" charset="-120"/>
              </a:rPr>
              <a:t>Exploring Farming Practices and Crop Health</a:t>
            </a:r>
            <a:endParaRPr lang="en-US" sz="4450" dirty="0">
              <a:latin typeface="Epilogue" panose="020B060402020202020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299960" y="2547699"/>
            <a:ext cx="30480" cy="4296608"/>
          </a:xfrm>
          <a:prstGeom prst="roundRect">
            <a:avLst>
              <a:gd name="adj" fmla="val 312558"/>
            </a:avLst>
          </a:prstGeom>
          <a:solidFill>
            <a:srgbClr val="414A70"/>
          </a:solidFill>
          <a:ln/>
        </p:spPr>
      </p:sp>
      <p:sp>
        <p:nvSpPr>
          <p:cNvPr id="4" name="Shape 2"/>
          <p:cNvSpPr/>
          <p:nvPr/>
        </p:nvSpPr>
        <p:spPr>
          <a:xfrm>
            <a:off x="6296739" y="3042761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14A70"/>
          </a:solidFill>
          <a:ln/>
        </p:spPr>
      </p:sp>
      <p:sp>
        <p:nvSpPr>
          <p:cNvPr id="5" name="Shape 3"/>
          <p:cNvSpPr/>
          <p:nvPr/>
        </p:nvSpPr>
        <p:spPr>
          <a:xfrm>
            <a:off x="7060049" y="280285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237214" y="2887861"/>
            <a:ext cx="1559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3232428" y="27745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Data Analysis</a:t>
            </a:r>
            <a:endParaRPr lang="en-US" sz="3200" b="1" dirty="0"/>
          </a:p>
        </p:txBody>
      </p:sp>
      <p:sp>
        <p:nvSpPr>
          <p:cNvPr id="8" name="Text 6"/>
          <p:cNvSpPr/>
          <p:nvPr/>
        </p:nvSpPr>
        <p:spPr>
          <a:xfrm>
            <a:off x="793790" y="3264932"/>
            <a:ext cx="527387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Data analysis techniques can be used to study the relationships between farming practices and crop health outcomes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539871" y="4176832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14A70"/>
          </a:solidFill>
          <a:ln/>
        </p:spPr>
      </p:sp>
      <p:sp>
        <p:nvSpPr>
          <p:cNvPr id="10" name="Shape 8"/>
          <p:cNvSpPr/>
          <p:nvPr/>
        </p:nvSpPr>
        <p:spPr>
          <a:xfrm>
            <a:off x="7060049" y="393692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212092" y="4021931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8562737" y="39085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Correlation</a:t>
            </a:r>
            <a:endParaRPr lang="en-US" sz="3200" b="1" dirty="0"/>
          </a:p>
        </p:txBody>
      </p:sp>
      <p:sp>
        <p:nvSpPr>
          <p:cNvPr id="13" name="Text 11"/>
          <p:cNvSpPr/>
          <p:nvPr/>
        </p:nvSpPr>
        <p:spPr>
          <a:xfrm>
            <a:off x="8562737" y="4399002"/>
            <a:ext cx="527387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Investigating the correlations between factors like pesticide usage, insect counts, and crop damage levels.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4" name="Shape 12"/>
          <p:cNvSpPr/>
          <p:nvPr/>
        </p:nvSpPr>
        <p:spPr>
          <a:xfrm>
            <a:off x="6296739" y="5306616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14A70"/>
          </a:solidFill>
          <a:ln/>
        </p:spPr>
      </p:sp>
      <p:sp>
        <p:nvSpPr>
          <p:cNvPr id="15" name="Shape 13"/>
          <p:cNvSpPr/>
          <p:nvPr/>
        </p:nvSpPr>
        <p:spPr>
          <a:xfrm>
            <a:off x="7060049" y="506670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221260" y="5151715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3232428" y="50383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Impact Assessment</a:t>
            </a:r>
            <a:endParaRPr lang="en-US" sz="3200" b="1" dirty="0"/>
          </a:p>
        </p:txBody>
      </p:sp>
      <p:sp>
        <p:nvSpPr>
          <p:cNvPr id="18" name="Text 16"/>
          <p:cNvSpPr/>
          <p:nvPr/>
        </p:nvSpPr>
        <p:spPr>
          <a:xfrm>
            <a:off x="793790" y="5528786"/>
            <a:ext cx="527387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Evaluating the impact of different farming practices on crop yields, pest control effectiveness, and overall sustainability.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632482-445B-592D-FA24-0F3C2F76FBE0}"/>
              </a:ext>
            </a:extLst>
          </p:cNvPr>
          <p:cNvSpPr/>
          <p:nvPr/>
        </p:nvSpPr>
        <p:spPr>
          <a:xfrm>
            <a:off x="12839700" y="7791450"/>
            <a:ext cx="1714500" cy="333375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471" y="762000"/>
            <a:ext cx="7709059" cy="1281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Epilogue" panose="020B0604020202020204" charset="0"/>
                <a:ea typeface="Fraunces Medium" pitchFamily="34" charset="-122"/>
                <a:cs typeface="Fraunces Medium" pitchFamily="34" charset="-120"/>
              </a:rPr>
              <a:t>Identifying Trends and Patterns in the Data</a:t>
            </a:r>
            <a:endParaRPr lang="en-US" sz="4000" dirty="0">
              <a:latin typeface="Epilogue" panose="020B0604020202020204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471" y="2350532"/>
            <a:ext cx="1024890" cy="183713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49780" y="2555438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Data Mining</a:t>
            </a:r>
            <a:endParaRPr lang="en-US" sz="2000" b="1" dirty="0"/>
          </a:p>
        </p:txBody>
      </p:sp>
      <p:sp>
        <p:nvSpPr>
          <p:cNvPr id="6" name="Text 2"/>
          <p:cNvSpPr/>
          <p:nvPr/>
        </p:nvSpPr>
        <p:spPr>
          <a:xfrm>
            <a:off x="2049780" y="2998708"/>
            <a:ext cx="6376749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dirty="0">
                <a:solidFill>
                  <a:schemeClr val="bg1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Data mining algorithms can uncover hidden trends and patterns in the dataset, revealing insights not immediately apparent.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471" y="4187666"/>
            <a:ext cx="1024890" cy="163996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49780" y="4392573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Predictive Modeling</a:t>
            </a:r>
            <a:endParaRPr lang="en-US" sz="2000" b="1" dirty="0"/>
          </a:p>
        </p:txBody>
      </p:sp>
      <p:sp>
        <p:nvSpPr>
          <p:cNvPr id="9" name="Text 4"/>
          <p:cNvSpPr/>
          <p:nvPr/>
        </p:nvSpPr>
        <p:spPr>
          <a:xfrm>
            <a:off x="2049780" y="4835843"/>
            <a:ext cx="6376749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dirty="0">
                <a:solidFill>
                  <a:schemeClr val="bg1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Developing predictive models to forecast future crop yields, pest infestations, and potential risks based on historical data</a:t>
            </a:r>
            <a:r>
              <a:rPr lang="en-US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471" y="5827633"/>
            <a:ext cx="1024890" cy="163996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49780" y="6032540"/>
            <a:ext cx="2566868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Data-Driven Insights</a:t>
            </a:r>
            <a:endParaRPr lang="en-US" sz="2000" b="1" dirty="0"/>
          </a:p>
        </p:txBody>
      </p:sp>
      <p:sp>
        <p:nvSpPr>
          <p:cNvPr id="12" name="Text 6"/>
          <p:cNvSpPr/>
          <p:nvPr/>
        </p:nvSpPr>
        <p:spPr>
          <a:xfrm>
            <a:off x="2049780" y="6475809"/>
            <a:ext cx="6376749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dirty="0">
                <a:solidFill>
                  <a:schemeClr val="bg1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Uncovering insights into factors influencing crop health, pest control effectiveness, and resource optimization.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34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2940" y="520779"/>
            <a:ext cx="7818120" cy="11837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700" dirty="0">
                <a:solidFill>
                  <a:srgbClr val="FFFFFF"/>
                </a:solidFill>
                <a:latin typeface="Epilogue" panose="020B0604020202020204" charset="0"/>
                <a:ea typeface="Fraunces Medium" pitchFamily="34" charset="-122"/>
                <a:cs typeface="Fraunces Medium" pitchFamily="34" charset="-120"/>
              </a:rPr>
              <a:t>Leveraging Insights for Improved Decision-Making</a:t>
            </a:r>
            <a:endParaRPr lang="en-US" sz="3700" dirty="0">
              <a:latin typeface="Epilogue" panose="020B060402020202020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62940" y="2083237"/>
            <a:ext cx="3767018" cy="624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en-US" sz="4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4900" dirty="0"/>
          </a:p>
        </p:txBody>
      </p:sp>
      <p:sp>
        <p:nvSpPr>
          <p:cNvPr id="5" name="Text 2"/>
          <p:cNvSpPr/>
          <p:nvPr/>
        </p:nvSpPr>
        <p:spPr>
          <a:xfrm>
            <a:off x="1338024" y="2944892"/>
            <a:ext cx="2416731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Precision Agriculture</a:t>
            </a:r>
            <a:endParaRPr lang="en-US" sz="1850" b="1" dirty="0"/>
          </a:p>
        </p:txBody>
      </p:sp>
      <p:sp>
        <p:nvSpPr>
          <p:cNvPr id="6" name="Text 3"/>
          <p:cNvSpPr/>
          <p:nvPr/>
        </p:nvSpPr>
        <p:spPr>
          <a:xfrm>
            <a:off x="662940" y="3354467"/>
            <a:ext cx="3767018" cy="1212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Data-driven insights can guide precision agriculture practices, optimizing resource allocation and improving efficiency.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Text 4"/>
          <p:cNvSpPr/>
          <p:nvPr/>
        </p:nvSpPr>
        <p:spPr>
          <a:xfrm>
            <a:off x="4714042" y="2083237"/>
            <a:ext cx="3767018" cy="624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en-US" sz="4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4900" dirty="0"/>
          </a:p>
        </p:txBody>
      </p:sp>
      <p:sp>
        <p:nvSpPr>
          <p:cNvPr id="8" name="Text 5"/>
          <p:cNvSpPr/>
          <p:nvPr/>
        </p:nvSpPr>
        <p:spPr>
          <a:xfrm>
            <a:off x="5413772" y="2944892"/>
            <a:ext cx="2367558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Pest Management</a:t>
            </a:r>
            <a:endParaRPr lang="en-US" sz="1850" b="1" dirty="0"/>
          </a:p>
        </p:txBody>
      </p:sp>
      <p:sp>
        <p:nvSpPr>
          <p:cNvPr id="9" name="Text 6"/>
          <p:cNvSpPr/>
          <p:nvPr/>
        </p:nvSpPr>
        <p:spPr>
          <a:xfrm>
            <a:off x="4714042" y="3354467"/>
            <a:ext cx="3767018" cy="1212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Analyzing insect populations and damage patterns can inform targeted pest management strategies, reducing chemical reliance</a:t>
            </a:r>
            <a:r>
              <a:rPr lang="en-US" sz="14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662940" y="5229344"/>
            <a:ext cx="3767018" cy="624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en-US" sz="4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4900" dirty="0"/>
          </a:p>
        </p:txBody>
      </p:sp>
      <p:sp>
        <p:nvSpPr>
          <p:cNvPr id="11" name="Text 8"/>
          <p:cNvSpPr/>
          <p:nvPr/>
        </p:nvSpPr>
        <p:spPr>
          <a:xfrm>
            <a:off x="1340287" y="6090999"/>
            <a:ext cx="2412206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Sustainable Practices</a:t>
            </a:r>
            <a:endParaRPr lang="en-US" sz="1850" b="1" dirty="0"/>
          </a:p>
        </p:txBody>
      </p:sp>
      <p:sp>
        <p:nvSpPr>
          <p:cNvPr id="12" name="Text 9"/>
          <p:cNvSpPr/>
          <p:nvPr/>
        </p:nvSpPr>
        <p:spPr>
          <a:xfrm>
            <a:off x="662940" y="6500574"/>
            <a:ext cx="3767018" cy="1212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Identifying sustainable farming practices through data analysis, promoting environmentally responsible agriculture.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98840"/>
            <a:ext cx="71705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Epilogue" panose="020B0604020202020204" charset="0"/>
                <a:ea typeface="Fraunces Medium" pitchFamily="34" charset="-122"/>
                <a:cs typeface="Fraunces Medium" pitchFamily="34" charset="-120"/>
              </a:rPr>
              <a:t>Conclusion and Next Steps</a:t>
            </a:r>
            <a:endParaRPr lang="en-US" sz="4450" dirty="0">
              <a:latin typeface="Epilogue" panose="020B06040202020202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856000"/>
            <a:ext cx="6244709" cy="3659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This agricultural dataset offers invaluable insights for sustainable farming practices. The data reveals key relationships between farming techniques and crop health, enabling more informed decisions.</a:t>
            </a:r>
          </a:p>
          <a:p>
            <a:pPr marL="0" indent="0">
              <a:lnSpc>
                <a:spcPts val="2850"/>
              </a:lnSpc>
              <a:buNone/>
            </a:pPr>
            <a:endParaRPr lang="en-US" sz="2000" dirty="0">
              <a:solidFill>
                <a:schemeClr val="bg1">
                  <a:lumMod val="85000"/>
                </a:schemeClr>
              </a:solidFill>
              <a:latin typeface="Epilogue" pitchFamily="34" charset="0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89" y="5642295"/>
            <a:ext cx="6244709" cy="244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2000" dirty="0">
              <a:solidFill>
                <a:schemeClr val="bg1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Moving forward, we can apply these findings to optimize resource use, encourage eco-friendly methods, and ultimately create a more sustainable agricultural future.</a:t>
            </a: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chemeClr val="bg1">
                  <a:lumMod val="85000"/>
                </a:schemeClr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chemeClr val="bg1">
                  <a:lumMod val="85000"/>
                </a:schemeClr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788D0DD-49A5-8936-5D2B-BC93D3FC6D56}"/>
              </a:ext>
            </a:extLst>
          </p:cNvPr>
          <p:cNvSpPr/>
          <p:nvPr/>
        </p:nvSpPr>
        <p:spPr>
          <a:xfrm>
            <a:off x="12839700" y="7791450"/>
            <a:ext cx="1714500" cy="333375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0DF6BA-1117-DD50-E48F-47EEB17FB461}"/>
              </a:ext>
            </a:extLst>
          </p:cNvPr>
          <p:cNvSpPr txBox="1"/>
          <p:nvPr/>
        </p:nvSpPr>
        <p:spPr>
          <a:xfrm>
            <a:off x="649129" y="2658138"/>
            <a:ext cx="7315200" cy="8066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Epilogue" panose="020B0604020202020204" charset="0"/>
              </a:rPr>
              <a:t>By comparison it was discovered that Gradient Boost Classifier gives the best accuracy score.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318DBF4-3C8B-5AFB-2762-9C59F77D63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2053665"/>
              </p:ext>
            </p:extLst>
          </p:nvPr>
        </p:nvGraphicFramePr>
        <p:xfrm>
          <a:off x="9070433" y="2632674"/>
          <a:ext cx="4626517" cy="4384005"/>
        </p:xfrm>
        <a:graphic>
          <a:graphicData uri="http://schemas.openxmlformats.org/drawingml/2006/table">
            <a:tbl>
              <a:tblPr firstRow="1" firstCol="1" bandRow="1">
                <a:tableStyleId>{D7AC3CCA-C797-4891-BE02-D94E43425B78}</a:tableStyleId>
              </a:tblPr>
              <a:tblGrid>
                <a:gridCol w="1736203">
                  <a:extLst>
                    <a:ext uri="{9D8B030D-6E8A-4147-A177-3AD203B41FA5}">
                      <a16:colId xmlns:a16="http://schemas.microsoft.com/office/drawing/2014/main" val="43354357"/>
                    </a:ext>
                  </a:extLst>
                </a:gridCol>
                <a:gridCol w="1678329">
                  <a:extLst>
                    <a:ext uri="{9D8B030D-6E8A-4147-A177-3AD203B41FA5}">
                      <a16:colId xmlns:a16="http://schemas.microsoft.com/office/drawing/2014/main" val="2255601102"/>
                    </a:ext>
                  </a:extLst>
                </a:gridCol>
                <a:gridCol w="1211985">
                  <a:extLst>
                    <a:ext uri="{9D8B030D-6E8A-4147-A177-3AD203B41FA5}">
                      <a16:colId xmlns:a16="http://schemas.microsoft.com/office/drawing/2014/main" val="67190790"/>
                    </a:ext>
                  </a:extLst>
                </a:gridCol>
              </a:tblGrid>
              <a:tr h="876801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Model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Test_acc</a:t>
                      </a:r>
                    </a:p>
                    <a:p>
                      <a:pPr algn="ctr"/>
                      <a:r>
                        <a:rPr lang="en-IN" dirty="0"/>
                        <a:t>(%)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Train_acc (%)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4148820"/>
                  </a:ext>
                </a:extLst>
              </a:tr>
              <a:tr h="876801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KNN Classifier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83.402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85.977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3331679"/>
                  </a:ext>
                </a:extLst>
              </a:tr>
              <a:tr h="876801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Random Forest Classifier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82.272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98.83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1448614"/>
                  </a:ext>
                </a:extLst>
              </a:tr>
              <a:tr h="876801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Ada Boost Classifier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84.112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84.565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2975528"/>
                  </a:ext>
                </a:extLst>
              </a:tr>
              <a:tr h="876801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highlight>
                            <a:srgbClr val="008000"/>
                          </a:highlight>
                        </a:rPr>
                        <a:t>Gradient Boost Classifier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highlight>
                            <a:srgbClr val="008000"/>
                          </a:highlight>
                        </a:rPr>
                        <a:t>84.429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highlight>
                            <a:srgbClr val="008000"/>
                          </a:highlight>
                        </a:rPr>
                        <a:t>85.083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066168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B841B27-1310-BAF1-27DC-8E83C72303AD}"/>
              </a:ext>
            </a:extLst>
          </p:cNvPr>
          <p:cNvSpPr/>
          <p:nvPr/>
        </p:nvSpPr>
        <p:spPr>
          <a:xfrm>
            <a:off x="12768146" y="7750098"/>
            <a:ext cx="1761893" cy="401443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43F850-A8A8-2DBE-CE6A-359885B1B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61" y="1160324"/>
            <a:ext cx="14429678" cy="699121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7D995A2-F990-2875-7C0A-46B39179DC9A}"/>
              </a:ext>
            </a:extLst>
          </p:cNvPr>
          <p:cNvSpPr txBox="1"/>
          <p:nvPr/>
        </p:nvSpPr>
        <p:spPr>
          <a:xfrm>
            <a:off x="4337824" y="278780"/>
            <a:ext cx="56982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latin typeface="Epilogue" panose="020B0604020202020204" charset="0"/>
              </a:rPr>
              <a:t>Screenshot of App</a:t>
            </a:r>
          </a:p>
        </p:txBody>
      </p:sp>
    </p:spTree>
    <p:extLst>
      <p:ext uri="{BB962C8B-B14F-4D97-AF65-F5344CB8AC3E}">
        <p14:creationId xmlns:p14="http://schemas.microsoft.com/office/powerpoint/2010/main" val="1904978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</TotalTime>
  <Words>653</Words>
  <Application>Microsoft Office PowerPoint</Application>
  <PresentationFormat>Custom</PresentationFormat>
  <Paragraphs>92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Fraunces Medium</vt:lpstr>
      <vt:lpstr>Unbounded</vt:lpstr>
      <vt:lpstr>Arial Black</vt:lpstr>
      <vt:lpstr>Epilogue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SREE LAKSHMI P G</cp:lastModifiedBy>
  <cp:revision>4</cp:revision>
  <dcterms:created xsi:type="dcterms:W3CDTF">2024-12-20T04:31:15Z</dcterms:created>
  <dcterms:modified xsi:type="dcterms:W3CDTF">2024-12-28T04:59:58Z</dcterms:modified>
</cp:coreProperties>
</file>